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9BD4C-A705-E042-91AE-584BE53240D6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0F787-FD88-6B4D-BCC1-423C90331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6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www.necn.com</a:t>
            </a:r>
            <a:r>
              <a:rPr lang="en-US" dirty="0" smtClean="0"/>
              <a:t>/pages/</a:t>
            </a:r>
            <a:r>
              <a:rPr lang="en-US" dirty="0" err="1" smtClean="0"/>
              <a:t>video?PID</a:t>
            </a:r>
            <a:r>
              <a:rPr lang="en-US" smtClean="0"/>
              <a:t>=DN8Q_LVnBI_Yzjx9CztlY7kWVQqKqQKQ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0F787-FD88-6B4D-BCC1-423C90331E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8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7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5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A97EE-BD30-2249-8D48-5B8894F039D3}" type="datetimeFigureOut">
              <a:rPr lang="en-US" smtClean="0"/>
              <a:t>6/18/14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D6D8-AFF2-CB46-823C-CA99FE17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cn.com/pages/video?PID=DN8Q_LVnBI_Yzjx9CztlY7kWVQqKqQKQ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91" y="4800599"/>
            <a:ext cx="7255347" cy="566739"/>
          </a:xfrm>
        </p:spPr>
        <p:txBody>
          <a:bodyPr>
            <a:noAutofit/>
          </a:bodyPr>
          <a:lstStyle/>
          <a:p>
            <a:r>
              <a:rPr lang="en-US" sz="2800" dirty="0" smtClean="0"/>
              <a:t>TWIB: Science from Scientists (July 21, </a:t>
            </a:r>
            <a:r>
              <a:rPr lang="en-US" sz="2800" dirty="0" smtClean="0"/>
              <a:t>2013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5" name="Picture Placeholder 4" descr="Screen Shot 2014-03-08 at 11.14.46 AM.png">
            <a:hlinkClick r:id="rId3"/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" r="-163"/>
          <a:stretch/>
        </p:blipFill>
        <p:spPr>
          <a:xfrm>
            <a:off x="919691" y="612775"/>
            <a:ext cx="7255347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691" y="5367338"/>
            <a:ext cx="7255347" cy="121692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Erika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Ebbel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Angle discusses program aimed at exciting young boys and girls about science.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(Click image for video)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8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TWIB: Science from Scientists (July 21, 2013)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TWIB: Science from Scientists (July 21, 2103)</dc:title>
  <dc:creator>T O</dc:creator>
  <cp:lastModifiedBy>T O</cp:lastModifiedBy>
  <cp:revision>2</cp:revision>
  <dcterms:created xsi:type="dcterms:W3CDTF">2014-03-08T16:11:14Z</dcterms:created>
  <dcterms:modified xsi:type="dcterms:W3CDTF">2014-06-18T18:37:48Z</dcterms:modified>
</cp:coreProperties>
</file>